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A6C7B759-8C8E-486D-A476-5E220C226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FCFCD71-5EB4-4162-841C-6BCC65E415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3F6E5706-FC38-4FE8-AAB9-EED8A01507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12</cp:revision>
  <dcterms:created xsi:type="dcterms:W3CDTF">2024-03-07T01:15:05Z</dcterms:created>
  <dcterms:modified xsi:type="dcterms:W3CDTF">2024-03-07T02:42:02Z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