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7BA"/>
    <a:srgbClr val="FDC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8" d="100"/>
          <a:sy n="88" d="100"/>
        </p:scale>
        <p:origin x="49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 smtClean="0"/>
              <a:t>Haga clic para editar el estilo de subtítulo del patrón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423B-14BE-4919-A1DD-6723F3BCC695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8315A-D855-43D2-9420-8A4B1E53694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86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423B-14BE-4919-A1DD-6723F3BCC695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8315A-D855-43D2-9420-8A4B1E53694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00584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423B-14BE-4919-A1DD-6723F3BCC695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8315A-D855-43D2-9420-8A4B1E53694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42702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423B-14BE-4919-A1DD-6723F3BCC695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8315A-D855-43D2-9420-8A4B1E53694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518544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423B-14BE-4919-A1DD-6723F3BCC695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8315A-D855-43D2-9420-8A4B1E53694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677768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423B-14BE-4919-A1DD-6723F3BCC695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8315A-D855-43D2-9420-8A4B1E53694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267931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423B-14BE-4919-A1DD-6723F3BCC695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8315A-D855-43D2-9420-8A4B1E53694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26129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423B-14BE-4919-A1DD-6723F3BCC695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8315A-D855-43D2-9420-8A4B1E53694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79363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423B-14BE-4919-A1DD-6723F3BCC695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8315A-D855-43D2-9420-8A4B1E53694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5199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423B-14BE-4919-A1DD-6723F3BCC695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8315A-D855-43D2-9420-8A4B1E53694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95028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 smtClean="0"/>
              <a:t>Editar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A3423B-14BE-4919-A1DD-6723F3BCC695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548315A-D855-43D2-9420-8A4B1E53694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8249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n-US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Editar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n-US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A3423B-14BE-4919-A1DD-6723F3BCC695}" type="datetimeFigureOut">
              <a:rPr lang="en-US" smtClean="0"/>
              <a:t>3/16/2023</a:t>
            </a:fld>
            <a:endParaRPr lang="en-US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48315A-D855-43D2-9420-8A4B1E53694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33514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2011679"/>
            <a:ext cx="9144000" cy="1498283"/>
          </a:xfrm>
        </p:spPr>
        <p:txBody>
          <a:bodyPr/>
          <a:lstStyle/>
          <a:p>
            <a:r>
              <a:rPr lang="es-CL" b="1" dirty="0" smtClean="0"/>
              <a:t>TITULO</a:t>
            </a:r>
            <a:endParaRPr lang="en-US" b="1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s-CL" dirty="0" smtClean="0"/>
              <a:t>SUBTITULO</a:t>
            </a:r>
            <a:endParaRPr lang="en-US" dirty="0"/>
          </a:p>
        </p:txBody>
      </p:sp>
      <p:sp>
        <p:nvSpPr>
          <p:cNvPr id="6" name="Rectángulo 5"/>
          <p:cNvSpPr/>
          <p:nvPr/>
        </p:nvSpPr>
        <p:spPr>
          <a:xfrm>
            <a:off x="0" y="0"/>
            <a:ext cx="12192000" cy="501775"/>
          </a:xfrm>
          <a:prstGeom prst="rect">
            <a:avLst/>
          </a:prstGeom>
          <a:solidFill>
            <a:srgbClr val="FDC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CuadroTexto 10"/>
          <p:cNvSpPr txBox="1"/>
          <p:nvPr/>
        </p:nvSpPr>
        <p:spPr>
          <a:xfrm>
            <a:off x="4149634" y="5947954"/>
            <a:ext cx="3892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L" dirty="0" smtClean="0"/>
              <a:t>FECHA</a:t>
            </a:r>
            <a:endParaRPr lang="es-CL" dirty="0"/>
          </a:p>
        </p:txBody>
      </p:sp>
      <p:grpSp>
        <p:nvGrpSpPr>
          <p:cNvPr id="10" name="Grupo 9"/>
          <p:cNvGrpSpPr/>
          <p:nvPr/>
        </p:nvGrpSpPr>
        <p:grpSpPr>
          <a:xfrm>
            <a:off x="0" y="6740435"/>
            <a:ext cx="12191999" cy="126274"/>
            <a:chOff x="0" y="6382351"/>
            <a:chExt cx="12192000" cy="501775"/>
          </a:xfrm>
        </p:grpSpPr>
        <p:sp>
          <p:nvSpPr>
            <p:cNvPr id="12" name="Rectángulo 11"/>
            <p:cNvSpPr/>
            <p:nvPr/>
          </p:nvSpPr>
          <p:spPr>
            <a:xfrm>
              <a:off x="0" y="6382351"/>
              <a:ext cx="4197531" cy="501775"/>
            </a:xfrm>
            <a:prstGeom prst="rect">
              <a:avLst/>
            </a:prstGeom>
            <a:solidFill>
              <a:srgbClr val="0077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4197531" y="6382351"/>
              <a:ext cx="7994469" cy="501775"/>
            </a:xfrm>
            <a:prstGeom prst="rect">
              <a:avLst/>
            </a:prstGeom>
            <a:solidFill>
              <a:srgbClr val="FDC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5" name="Imagen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669" y="1547572"/>
            <a:ext cx="4432663" cy="90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948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s-CL" dirty="0" smtClean="0"/>
              <a:t>CONTENIDO</a:t>
            </a:r>
            <a:endParaRPr lang="es-CL" dirty="0"/>
          </a:p>
        </p:txBody>
      </p:sp>
      <p:grpSp>
        <p:nvGrpSpPr>
          <p:cNvPr id="4" name="Grupo 3"/>
          <p:cNvGrpSpPr/>
          <p:nvPr/>
        </p:nvGrpSpPr>
        <p:grpSpPr>
          <a:xfrm>
            <a:off x="6165668" y="6749141"/>
            <a:ext cx="6026331" cy="117567"/>
            <a:chOff x="0" y="6382351"/>
            <a:chExt cx="12192000" cy="501775"/>
          </a:xfrm>
        </p:grpSpPr>
        <p:sp>
          <p:nvSpPr>
            <p:cNvPr id="5" name="Rectángulo 4"/>
            <p:cNvSpPr/>
            <p:nvPr/>
          </p:nvSpPr>
          <p:spPr>
            <a:xfrm>
              <a:off x="0" y="6382351"/>
              <a:ext cx="4197531" cy="501775"/>
            </a:xfrm>
            <a:prstGeom prst="rect">
              <a:avLst/>
            </a:prstGeom>
            <a:solidFill>
              <a:srgbClr val="0077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" name="Rectángulo 5"/>
            <p:cNvSpPr/>
            <p:nvPr/>
          </p:nvSpPr>
          <p:spPr>
            <a:xfrm>
              <a:off x="4197531" y="6382351"/>
              <a:ext cx="7994469" cy="501775"/>
            </a:xfrm>
            <a:prstGeom prst="rect">
              <a:avLst/>
            </a:prstGeom>
            <a:solidFill>
              <a:srgbClr val="FDC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7" name="Rectángulo 6"/>
          <p:cNvSpPr/>
          <p:nvPr/>
        </p:nvSpPr>
        <p:spPr>
          <a:xfrm>
            <a:off x="0" y="0"/>
            <a:ext cx="12192000" cy="1690688"/>
          </a:xfrm>
          <a:prstGeom prst="rect">
            <a:avLst/>
          </a:prstGeom>
          <a:solidFill>
            <a:srgbClr val="0077B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8200" y="467746"/>
            <a:ext cx="6198326" cy="1115332"/>
          </a:xfrm>
        </p:spPr>
        <p:txBody>
          <a:bodyPr>
            <a:normAutofit/>
          </a:bodyPr>
          <a:lstStyle/>
          <a:p>
            <a:r>
              <a:rPr lang="en-US" b="1" dirty="0" smtClean="0">
                <a:solidFill>
                  <a:schemeClr val="bg1"/>
                </a:solidFill>
              </a:rPr>
              <a:t>TITULO</a:t>
            </a:r>
            <a:endParaRPr lang="en-US" b="1" dirty="0">
              <a:solidFill>
                <a:schemeClr val="bg1"/>
              </a:solidFill>
            </a:endParaRPr>
          </a:p>
        </p:txBody>
      </p:sp>
      <p:pic>
        <p:nvPicPr>
          <p:cNvPr id="9" name="Imagen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24501" y="507022"/>
            <a:ext cx="4153989" cy="8470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210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524000" y="2154237"/>
            <a:ext cx="9144000" cy="1355725"/>
          </a:xfrm>
        </p:spPr>
        <p:txBody>
          <a:bodyPr/>
          <a:lstStyle/>
          <a:p>
            <a:r>
              <a:rPr lang="es-CL" b="1" dirty="0" smtClean="0"/>
              <a:t>Gracias por su atención</a:t>
            </a:r>
            <a:endParaRPr lang="es-CL" b="1" dirty="0"/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1524000" y="4702630"/>
            <a:ext cx="9144000" cy="555170"/>
          </a:xfrm>
        </p:spPr>
        <p:txBody>
          <a:bodyPr>
            <a:normAutofit/>
          </a:bodyPr>
          <a:lstStyle/>
          <a:p>
            <a:r>
              <a:rPr lang="es-CL" dirty="0" smtClean="0"/>
              <a:t>FECHA</a:t>
            </a:r>
            <a:endParaRPr lang="en-US" dirty="0"/>
          </a:p>
        </p:txBody>
      </p:sp>
      <p:sp>
        <p:nvSpPr>
          <p:cNvPr id="6" name="Rectángulo 5"/>
          <p:cNvSpPr/>
          <p:nvPr/>
        </p:nvSpPr>
        <p:spPr>
          <a:xfrm>
            <a:off x="0" y="0"/>
            <a:ext cx="12192000" cy="501775"/>
          </a:xfrm>
          <a:prstGeom prst="rect">
            <a:avLst/>
          </a:prstGeom>
          <a:solidFill>
            <a:srgbClr val="FDC3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1" name="Grupo 10"/>
          <p:cNvGrpSpPr/>
          <p:nvPr/>
        </p:nvGrpSpPr>
        <p:grpSpPr>
          <a:xfrm>
            <a:off x="6165668" y="6749141"/>
            <a:ext cx="6026331" cy="117567"/>
            <a:chOff x="0" y="6382351"/>
            <a:chExt cx="12192000" cy="501775"/>
          </a:xfrm>
        </p:grpSpPr>
        <p:sp>
          <p:nvSpPr>
            <p:cNvPr id="12" name="Rectángulo 11"/>
            <p:cNvSpPr/>
            <p:nvPr/>
          </p:nvSpPr>
          <p:spPr>
            <a:xfrm>
              <a:off x="0" y="6382351"/>
              <a:ext cx="4197531" cy="501775"/>
            </a:xfrm>
            <a:prstGeom prst="rect">
              <a:avLst/>
            </a:prstGeom>
            <a:solidFill>
              <a:srgbClr val="0077B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3" name="Rectángulo 12"/>
            <p:cNvSpPr/>
            <p:nvPr/>
          </p:nvSpPr>
          <p:spPr>
            <a:xfrm>
              <a:off x="4197531" y="6382351"/>
              <a:ext cx="7994469" cy="501775"/>
            </a:xfrm>
            <a:prstGeom prst="rect">
              <a:avLst/>
            </a:prstGeom>
            <a:solidFill>
              <a:srgbClr val="FDC30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pic>
        <p:nvPicPr>
          <p:cNvPr id="10" name="Imagen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79669" y="1547572"/>
            <a:ext cx="4432663" cy="9038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9903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722</TotalTime>
  <Words>10</Words>
  <Application>Microsoft Office PowerPoint</Application>
  <PresentationFormat>Panorámica</PresentationFormat>
  <Paragraphs>7</Paragraphs>
  <Slides>3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Tema de Office</vt:lpstr>
      <vt:lpstr>TITULO</vt:lpstr>
      <vt:lpstr>TITULO</vt:lpstr>
      <vt:lpstr>Gracias por su atención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Rafael Mundaca</dc:creator>
  <cp:lastModifiedBy>Rafael Mundaca</cp:lastModifiedBy>
  <cp:revision>18</cp:revision>
  <dcterms:created xsi:type="dcterms:W3CDTF">2020-01-07T13:05:52Z</dcterms:created>
  <dcterms:modified xsi:type="dcterms:W3CDTF">2023-03-16T11:49:21Z</dcterms:modified>
</cp:coreProperties>
</file>